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67" r:id="rId2"/>
    <p:sldId id="276" r:id="rId3"/>
    <p:sldId id="257" r:id="rId4"/>
    <p:sldId id="264" r:id="rId5"/>
    <p:sldId id="265" r:id="rId6"/>
    <p:sldId id="256" r:id="rId7"/>
    <p:sldId id="258" r:id="rId8"/>
    <p:sldId id="259" r:id="rId9"/>
    <p:sldId id="260" r:id="rId10"/>
    <p:sldId id="261" r:id="rId11"/>
    <p:sldId id="262" r:id="rId12"/>
    <p:sldId id="277" r:id="rId13"/>
    <p:sldId id="278" r:id="rId14"/>
    <p:sldId id="263" r:id="rId15"/>
    <p:sldId id="266" r:id="rId16"/>
    <p:sldId id="272" r:id="rId17"/>
    <p:sldId id="268" r:id="rId18"/>
    <p:sldId id="269" r:id="rId19"/>
    <p:sldId id="270" r:id="rId20"/>
    <p:sldId id="271" r:id="rId21"/>
    <p:sldId id="273" r:id="rId22"/>
    <p:sldId id="274" r:id="rId23"/>
  </p:sldIdLst>
  <p:sldSz cx="14630400" cy="8229600"/>
  <p:notesSz cx="8229600" cy="14630400"/>
  <p:embeddedFontLst>
    <p:embeddedFont>
      <p:font typeface="Dela Gothic One" panose="020B0604020202020204" charset="-128"/>
      <p:regular r:id="rId25"/>
    </p:embeddedFont>
    <p:embeddedFont>
      <p:font typeface="DM Sans" pitchFamily="2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93D4A6-91D4-4355-B1EF-C942FCE3C147}" v="28" dt="2025-03-11T09:54:19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nav P" userId="12d6df576b2d2e80" providerId="LiveId" clId="{CB93D4A6-91D4-4355-B1EF-C942FCE3C147}"/>
    <pc:docChg chg="undo redo custSel addSld delSld modSld sldOrd">
      <pc:chgData name="Abhinav P" userId="12d6df576b2d2e80" providerId="LiveId" clId="{CB93D4A6-91D4-4355-B1EF-C942FCE3C147}" dt="2025-03-13T15:19:27.525" v="511" actId="20577"/>
      <pc:docMkLst>
        <pc:docMk/>
      </pc:docMkLst>
      <pc:sldChg chg="modSp mod">
        <pc:chgData name="Abhinav P" userId="12d6df576b2d2e80" providerId="LiveId" clId="{CB93D4A6-91D4-4355-B1EF-C942FCE3C147}" dt="2025-03-13T15:19:27.525" v="511" actId="20577"/>
        <pc:sldMkLst>
          <pc:docMk/>
          <pc:sldMk cId="0" sldId="257"/>
        </pc:sldMkLst>
        <pc:spChg chg="mod">
          <ac:chgData name="Abhinav P" userId="12d6df576b2d2e80" providerId="LiveId" clId="{CB93D4A6-91D4-4355-B1EF-C942FCE3C147}" dt="2025-03-13T15:19:27.525" v="511" actId="20577"/>
          <ac:spMkLst>
            <pc:docMk/>
            <pc:sldMk cId="0" sldId="257"/>
            <ac:spMk id="8" creationId="{00000000-0000-0000-0000-000000000000}"/>
          </ac:spMkLst>
        </pc:spChg>
      </pc:sldChg>
      <pc:sldChg chg="addSp modSp mod">
        <pc:chgData name="Abhinav P" userId="12d6df576b2d2e80" providerId="LiveId" clId="{CB93D4A6-91D4-4355-B1EF-C942FCE3C147}" dt="2025-03-01T14:56:44.059" v="107" actId="1076"/>
        <pc:sldMkLst>
          <pc:docMk/>
          <pc:sldMk cId="0" sldId="258"/>
        </pc:sldMkLst>
        <pc:spChg chg="mod">
          <ac:chgData name="Abhinav P" userId="12d6df576b2d2e80" providerId="LiveId" clId="{CB93D4A6-91D4-4355-B1EF-C942FCE3C147}" dt="2025-03-01T14:56:44.059" v="107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Abhinav P" userId="12d6df576b2d2e80" providerId="LiveId" clId="{CB93D4A6-91D4-4355-B1EF-C942FCE3C147}" dt="2025-03-01T14:55:10.755" v="97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Abhinav P" userId="12d6df576b2d2e80" providerId="LiveId" clId="{CB93D4A6-91D4-4355-B1EF-C942FCE3C147}" dt="2025-03-01T14:56:11.625" v="104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Abhinav P" userId="12d6df576b2d2e80" providerId="LiveId" clId="{CB93D4A6-91D4-4355-B1EF-C942FCE3C147}" dt="2025-03-01T14:56:19.228" v="105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Abhinav P" userId="12d6df576b2d2e80" providerId="LiveId" clId="{CB93D4A6-91D4-4355-B1EF-C942FCE3C147}" dt="2025-03-01T14:55:44.417" v="101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Abhinav P" userId="12d6df576b2d2e80" providerId="LiveId" clId="{CB93D4A6-91D4-4355-B1EF-C942FCE3C147}" dt="2025-03-01T14:55:53.402" v="102" actId="1076"/>
          <ac:spMkLst>
            <pc:docMk/>
            <pc:sldMk cId="0" sldId="258"/>
            <ac:spMk id="8" creationId="{00000000-0000-0000-0000-000000000000}"/>
          </ac:spMkLst>
        </pc:spChg>
        <pc:picChg chg="add mod">
          <ac:chgData name="Abhinav P" userId="12d6df576b2d2e80" providerId="LiveId" clId="{CB93D4A6-91D4-4355-B1EF-C942FCE3C147}" dt="2025-03-01T14:55:15.365" v="98" actId="1076"/>
          <ac:picMkLst>
            <pc:docMk/>
            <pc:sldMk cId="0" sldId="258"/>
            <ac:picMk id="11" creationId="{74CFFD6B-30F6-F945-E2C4-12BFA83B1005}"/>
          </ac:picMkLst>
        </pc:picChg>
        <pc:picChg chg="add mod">
          <ac:chgData name="Abhinav P" userId="12d6df576b2d2e80" providerId="LiveId" clId="{CB93D4A6-91D4-4355-B1EF-C942FCE3C147}" dt="2025-03-01T14:56:27.423" v="106" actId="1076"/>
          <ac:picMkLst>
            <pc:docMk/>
            <pc:sldMk cId="0" sldId="258"/>
            <ac:picMk id="13" creationId="{C0A88261-ABF9-E78C-6BDA-CB06D281E150}"/>
          </ac:picMkLst>
        </pc:picChg>
        <pc:picChg chg="add mod">
          <ac:chgData name="Abhinav P" userId="12d6df576b2d2e80" providerId="LiveId" clId="{CB93D4A6-91D4-4355-B1EF-C942FCE3C147}" dt="2025-03-01T14:55:58.127" v="103" actId="1076"/>
          <ac:picMkLst>
            <pc:docMk/>
            <pc:sldMk cId="0" sldId="258"/>
            <ac:picMk id="15" creationId="{4E864381-A63F-2328-AAFF-2784FA589C3C}"/>
          </ac:picMkLst>
        </pc:picChg>
      </pc:sldChg>
      <pc:sldChg chg="modSp mod">
        <pc:chgData name="Abhinav P" userId="12d6df576b2d2e80" providerId="LiveId" clId="{CB93D4A6-91D4-4355-B1EF-C942FCE3C147}" dt="2025-03-13T15:17:11.391" v="490" actId="1076"/>
        <pc:sldMkLst>
          <pc:docMk/>
          <pc:sldMk cId="0" sldId="260"/>
        </pc:sldMkLst>
        <pc:spChg chg="mod">
          <ac:chgData name="Abhinav P" userId="12d6df576b2d2e80" providerId="LiveId" clId="{CB93D4A6-91D4-4355-B1EF-C942FCE3C147}" dt="2025-03-13T15:17:11.391" v="490" actId="1076"/>
          <ac:spMkLst>
            <pc:docMk/>
            <pc:sldMk cId="0" sldId="260"/>
            <ac:spMk id="3" creationId="{00000000-0000-0000-0000-000000000000}"/>
          </ac:spMkLst>
        </pc:spChg>
      </pc:sldChg>
      <pc:sldChg chg="addSp modSp new mod">
        <pc:chgData name="Abhinav P" userId="12d6df576b2d2e80" providerId="LiveId" clId="{CB93D4A6-91D4-4355-B1EF-C942FCE3C147}" dt="2025-03-01T15:20:42.778" v="258" actId="20577"/>
        <pc:sldMkLst>
          <pc:docMk/>
          <pc:sldMk cId="3001161589" sldId="263"/>
        </pc:sldMkLst>
        <pc:spChg chg="add mod">
          <ac:chgData name="Abhinav P" userId="12d6df576b2d2e80" providerId="LiveId" clId="{CB93D4A6-91D4-4355-B1EF-C942FCE3C147}" dt="2025-03-01T15:20:42.778" v="258" actId="20577"/>
          <ac:spMkLst>
            <pc:docMk/>
            <pc:sldMk cId="3001161589" sldId="263"/>
            <ac:spMk id="3" creationId="{DBE30E0A-B8FF-7E04-E179-A1F71BDAE6EC}"/>
          </ac:spMkLst>
        </pc:spChg>
        <pc:picChg chg="add mod">
          <ac:chgData name="Abhinav P" userId="12d6df576b2d2e80" providerId="LiveId" clId="{CB93D4A6-91D4-4355-B1EF-C942FCE3C147}" dt="2025-03-01T11:04:13.368" v="85"/>
          <ac:picMkLst>
            <pc:docMk/>
            <pc:sldMk cId="3001161589" sldId="263"/>
            <ac:picMk id="2" creationId="{3B403056-C2DF-1311-D6E8-33725BEC0372}"/>
          </ac:picMkLst>
        </pc:picChg>
        <pc:picChg chg="add mod">
          <ac:chgData name="Abhinav P" userId="12d6df576b2d2e80" providerId="LiveId" clId="{CB93D4A6-91D4-4355-B1EF-C942FCE3C147}" dt="2025-03-01T15:19:06.885" v="165" actId="1076"/>
          <ac:picMkLst>
            <pc:docMk/>
            <pc:sldMk cId="3001161589" sldId="263"/>
            <ac:picMk id="5" creationId="{634C5A0C-4F76-3C6B-7A5B-A61CD4B912D9}"/>
          </ac:picMkLst>
        </pc:picChg>
      </pc:sldChg>
      <pc:sldChg chg="addSp delSp modSp add mod ord">
        <pc:chgData name="Abhinav P" userId="12d6df576b2d2e80" providerId="LiveId" clId="{CB93D4A6-91D4-4355-B1EF-C942FCE3C147}" dt="2025-03-01T15:38:04.808" v="319" actId="20577"/>
        <pc:sldMkLst>
          <pc:docMk/>
          <pc:sldMk cId="0" sldId="264"/>
        </pc:sldMkLst>
        <pc:spChg chg="mod">
          <ac:chgData name="Abhinav P" userId="12d6df576b2d2e80" providerId="LiveId" clId="{CB93D4A6-91D4-4355-B1EF-C942FCE3C147}" dt="2025-03-01T15:38:04.808" v="319" actId="20577"/>
          <ac:spMkLst>
            <pc:docMk/>
            <pc:sldMk cId="0" sldId="264"/>
            <ac:spMk id="6" creationId="{00000000-0000-0000-0000-000000000000}"/>
          </ac:spMkLst>
        </pc:spChg>
        <pc:spChg chg="mod">
          <ac:chgData name="Abhinav P" userId="12d6df576b2d2e80" providerId="LiveId" clId="{CB93D4A6-91D4-4355-B1EF-C942FCE3C147}" dt="2025-03-01T10:59:01.050" v="74" actId="20577"/>
          <ac:spMkLst>
            <pc:docMk/>
            <pc:sldMk cId="0" sldId="264"/>
            <ac:spMk id="9" creationId="{00000000-0000-0000-0000-000000000000}"/>
          </ac:spMkLst>
        </pc:spChg>
        <pc:picChg chg="add mod">
          <ac:chgData name="Abhinav P" userId="12d6df576b2d2e80" providerId="LiveId" clId="{CB93D4A6-91D4-4355-B1EF-C942FCE3C147}" dt="2025-03-01T11:04:04.113" v="83"/>
          <ac:picMkLst>
            <pc:docMk/>
            <pc:sldMk cId="0" sldId="264"/>
            <ac:picMk id="10" creationId="{0647BF16-2E9B-8542-6005-62A738EA0B39}"/>
          </ac:picMkLst>
        </pc:picChg>
        <pc:picChg chg="add mod modCrop">
          <ac:chgData name="Abhinav P" userId="12d6df576b2d2e80" providerId="LiveId" clId="{CB93D4A6-91D4-4355-B1EF-C942FCE3C147}" dt="2025-03-01T15:16:42.362" v="155" actId="732"/>
          <ac:picMkLst>
            <pc:docMk/>
            <pc:sldMk cId="0" sldId="264"/>
            <ac:picMk id="14" creationId="{49630275-B5E6-89DE-7E31-674846F82C66}"/>
          </ac:picMkLst>
        </pc:picChg>
      </pc:sldChg>
      <pc:sldChg chg="addSp modSp add mod ord">
        <pc:chgData name="Abhinav P" userId="12d6df576b2d2e80" providerId="LiveId" clId="{CB93D4A6-91D4-4355-B1EF-C942FCE3C147}" dt="2025-03-01T15:16:46.825" v="162" actId="1076"/>
        <pc:sldMkLst>
          <pc:docMk/>
          <pc:sldMk cId="0" sldId="265"/>
        </pc:sldMkLst>
        <pc:spChg chg="mod">
          <ac:chgData name="Abhinav P" userId="12d6df576b2d2e80" providerId="LiveId" clId="{CB93D4A6-91D4-4355-B1EF-C942FCE3C147}" dt="2025-03-01T15:16:43.846" v="157" actId="1076"/>
          <ac:spMkLst>
            <pc:docMk/>
            <pc:sldMk cId="0" sldId="265"/>
            <ac:spMk id="9" creationId="{00000000-0000-0000-0000-000000000000}"/>
          </ac:spMkLst>
        </pc:spChg>
        <pc:spChg chg="mod">
          <ac:chgData name="Abhinav P" userId="12d6df576b2d2e80" providerId="LiveId" clId="{CB93D4A6-91D4-4355-B1EF-C942FCE3C147}" dt="2025-03-01T15:16:44.396" v="158" actId="1076"/>
          <ac:spMkLst>
            <pc:docMk/>
            <pc:sldMk cId="0" sldId="265"/>
            <ac:spMk id="10" creationId="{00000000-0000-0000-0000-000000000000}"/>
          </ac:spMkLst>
        </pc:spChg>
        <pc:spChg chg="mod">
          <ac:chgData name="Abhinav P" userId="12d6df576b2d2e80" providerId="LiveId" clId="{CB93D4A6-91D4-4355-B1EF-C942FCE3C147}" dt="2025-03-01T15:16:44.925" v="159" actId="1076"/>
          <ac:spMkLst>
            <pc:docMk/>
            <pc:sldMk cId="0" sldId="265"/>
            <ac:spMk id="11" creationId="{00000000-0000-0000-0000-000000000000}"/>
          </ac:spMkLst>
        </pc:spChg>
        <pc:spChg chg="mod">
          <ac:chgData name="Abhinav P" userId="12d6df576b2d2e80" providerId="LiveId" clId="{CB93D4A6-91D4-4355-B1EF-C942FCE3C147}" dt="2025-03-01T15:16:45.615" v="160" actId="1076"/>
          <ac:spMkLst>
            <pc:docMk/>
            <pc:sldMk cId="0" sldId="265"/>
            <ac:spMk id="12" creationId="{00000000-0000-0000-0000-000000000000}"/>
          </ac:spMkLst>
        </pc:spChg>
        <pc:picChg chg="add mod">
          <ac:chgData name="Abhinav P" userId="12d6df576b2d2e80" providerId="LiveId" clId="{CB93D4A6-91D4-4355-B1EF-C942FCE3C147}" dt="2025-03-01T11:04:07.891" v="84"/>
          <ac:picMkLst>
            <pc:docMk/>
            <pc:sldMk cId="0" sldId="265"/>
            <ac:picMk id="3" creationId="{401206E3-CDE4-A950-D3A6-47A7612943BB}"/>
          </ac:picMkLst>
        </pc:picChg>
        <pc:picChg chg="mod">
          <ac:chgData name="Abhinav P" userId="12d6df576b2d2e80" providerId="LiveId" clId="{CB93D4A6-91D4-4355-B1EF-C942FCE3C147}" dt="2025-03-01T15:16:46.825" v="162" actId="1076"/>
          <ac:picMkLst>
            <pc:docMk/>
            <pc:sldMk cId="0" sldId="265"/>
            <ac:picMk id="23" creationId="{4461004C-4056-0D22-F8FB-93B637ECB4B0}"/>
          </ac:picMkLst>
        </pc:picChg>
        <pc:picChg chg="mod">
          <ac:chgData name="Abhinav P" userId="12d6df576b2d2e80" providerId="LiveId" clId="{CB93D4A6-91D4-4355-B1EF-C942FCE3C147}" dt="2025-03-01T15:16:42.986" v="156" actId="1076"/>
          <ac:picMkLst>
            <pc:docMk/>
            <pc:sldMk cId="0" sldId="265"/>
            <ac:picMk id="25" creationId="{0FB2AB7B-410A-1995-BD71-BE38AA894B37}"/>
          </ac:picMkLst>
        </pc:picChg>
      </pc:sldChg>
      <pc:sldChg chg="addSp modSp add mod ord">
        <pc:chgData name="Abhinav P" userId="12d6df576b2d2e80" providerId="LiveId" clId="{CB93D4A6-91D4-4355-B1EF-C942FCE3C147}" dt="2025-03-04T10:55:14.097" v="419" actId="20577"/>
        <pc:sldMkLst>
          <pc:docMk/>
          <pc:sldMk cId="0" sldId="266"/>
        </pc:sldMkLst>
        <pc:spChg chg="mod">
          <ac:chgData name="Abhinav P" userId="12d6df576b2d2e80" providerId="LiveId" clId="{CB93D4A6-91D4-4355-B1EF-C942FCE3C147}" dt="2025-03-04T10:53:36.341" v="364" actId="14100"/>
          <ac:spMkLst>
            <pc:docMk/>
            <pc:sldMk cId="0" sldId="266"/>
            <ac:spMk id="16" creationId="{A8FDE672-BCFC-D23F-0E1B-18C6D2DA5533}"/>
          </ac:spMkLst>
        </pc:spChg>
        <pc:spChg chg="mod">
          <ac:chgData name="Abhinav P" userId="12d6df576b2d2e80" providerId="LiveId" clId="{CB93D4A6-91D4-4355-B1EF-C942FCE3C147}" dt="2025-03-04T10:53:47.354" v="370" actId="20577"/>
          <ac:spMkLst>
            <pc:docMk/>
            <pc:sldMk cId="0" sldId="266"/>
            <ac:spMk id="17" creationId="{D4679952-5A26-D239-B1AA-87584AF2A388}"/>
          </ac:spMkLst>
        </pc:spChg>
        <pc:spChg chg="mod">
          <ac:chgData name="Abhinav P" userId="12d6df576b2d2e80" providerId="LiveId" clId="{CB93D4A6-91D4-4355-B1EF-C942FCE3C147}" dt="2025-03-04T10:53:51.019" v="373" actId="20577"/>
          <ac:spMkLst>
            <pc:docMk/>
            <pc:sldMk cId="0" sldId="266"/>
            <ac:spMk id="19" creationId="{373D3299-BFC0-04FC-E83D-7CB1CD0DAA66}"/>
          </ac:spMkLst>
        </pc:spChg>
        <pc:spChg chg="mod">
          <ac:chgData name="Abhinav P" userId="12d6df576b2d2e80" providerId="LiveId" clId="{CB93D4A6-91D4-4355-B1EF-C942FCE3C147}" dt="2025-03-04T10:54:02.490" v="379" actId="1076"/>
          <ac:spMkLst>
            <pc:docMk/>
            <pc:sldMk cId="0" sldId="266"/>
            <ac:spMk id="20" creationId="{DFEA7AC0-BB5A-FC06-E0D6-7F2AF4753D29}"/>
          </ac:spMkLst>
        </pc:spChg>
        <pc:spChg chg="mod">
          <ac:chgData name="Abhinav P" userId="12d6df576b2d2e80" providerId="LiveId" clId="{CB93D4A6-91D4-4355-B1EF-C942FCE3C147}" dt="2025-03-04T10:54:16.291" v="383" actId="20577"/>
          <ac:spMkLst>
            <pc:docMk/>
            <pc:sldMk cId="0" sldId="266"/>
            <ac:spMk id="23" creationId="{BF163069-B389-4AF6-9C98-C26FE68A6A49}"/>
          </ac:spMkLst>
        </pc:spChg>
        <pc:spChg chg="mod">
          <ac:chgData name="Abhinav P" userId="12d6df576b2d2e80" providerId="LiveId" clId="{CB93D4A6-91D4-4355-B1EF-C942FCE3C147}" dt="2025-03-04T10:54:24.116" v="389" actId="20577"/>
          <ac:spMkLst>
            <pc:docMk/>
            <pc:sldMk cId="0" sldId="266"/>
            <ac:spMk id="25" creationId="{EAFDA732-BCD1-3196-C80C-0F60A7345327}"/>
          </ac:spMkLst>
        </pc:spChg>
        <pc:spChg chg="mod">
          <ac:chgData name="Abhinav P" userId="12d6df576b2d2e80" providerId="LiveId" clId="{CB93D4A6-91D4-4355-B1EF-C942FCE3C147}" dt="2025-03-04T10:54:37.527" v="394" actId="20577"/>
          <ac:spMkLst>
            <pc:docMk/>
            <pc:sldMk cId="0" sldId="266"/>
            <ac:spMk id="28" creationId="{3D1D9F89-9218-5EA1-9F16-245A66DA8918}"/>
          </ac:spMkLst>
        </pc:spChg>
        <pc:spChg chg="mod">
          <ac:chgData name="Abhinav P" userId="12d6df576b2d2e80" providerId="LiveId" clId="{CB93D4A6-91D4-4355-B1EF-C942FCE3C147}" dt="2025-03-04T10:54:42.762" v="398" actId="1076"/>
          <ac:spMkLst>
            <pc:docMk/>
            <pc:sldMk cId="0" sldId="266"/>
            <ac:spMk id="31" creationId="{D1EDFAB2-33CB-EB01-180B-1296A91DAE85}"/>
          </ac:spMkLst>
        </pc:spChg>
        <pc:spChg chg="mod">
          <ac:chgData name="Abhinav P" userId="12d6df576b2d2e80" providerId="LiveId" clId="{CB93D4A6-91D4-4355-B1EF-C942FCE3C147}" dt="2025-03-04T10:54:48.131" v="402" actId="1076"/>
          <ac:spMkLst>
            <pc:docMk/>
            <pc:sldMk cId="0" sldId="266"/>
            <ac:spMk id="34" creationId="{F224B38C-0ED9-3B25-5864-C66C31B807A2}"/>
          </ac:spMkLst>
        </pc:spChg>
        <pc:spChg chg="mod">
          <ac:chgData name="Abhinav P" userId="12d6df576b2d2e80" providerId="LiveId" clId="{CB93D4A6-91D4-4355-B1EF-C942FCE3C147}" dt="2025-03-04T10:55:14.097" v="419" actId="20577"/>
          <ac:spMkLst>
            <pc:docMk/>
            <pc:sldMk cId="0" sldId="266"/>
            <ac:spMk id="36" creationId="{EE6B4E96-251B-66F6-A1BF-44BF769FA8E7}"/>
          </ac:spMkLst>
        </pc:spChg>
        <pc:spChg chg="mod">
          <ac:chgData name="Abhinav P" userId="12d6df576b2d2e80" providerId="LiveId" clId="{CB93D4A6-91D4-4355-B1EF-C942FCE3C147}" dt="2025-03-04T10:54:55.040" v="406" actId="1076"/>
          <ac:spMkLst>
            <pc:docMk/>
            <pc:sldMk cId="0" sldId="266"/>
            <ac:spMk id="41" creationId="{EC0BC5AE-8042-4E14-6A2E-7CEE45B427C4}"/>
          </ac:spMkLst>
        </pc:spChg>
        <pc:spChg chg="mod">
          <ac:chgData name="Abhinav P" userId="12d6df576b2d2e80" providerId="LiveId" clId="{CB93D4A6-91D4-4355-B1EF-C942FCE3C147}" dt="2025-03-04T10:55:07.964" v="413" actId="1076"/>
          <ac:spMkLst>
            <pc:docMk/>
            <pc:sldMk cId="0" sldId="266"/>
            <ac:spMk id="44" creationId="{8565EB00-C874-55B5-E20B-E4C945EEBFF7}"/>
          </ac:spMkLst>
        </pc:spChg>
        <pc:picChg chg="add mod">
          <ac:chgData name="Abhinav P" userId="12d6df576b2d2e80" providerId="LiveId" clId="{CB93D4A6-91D4-4355-B1EF-C942FCE3C147}" dt="2025-03-01T11:04:16.141" v="86"/>
          <ac:picMkLst>
            <pc:docMk/>
            <pc:sldMk cId="0" sldId="266"/>
            <ac:picMk id="3" creationId="{77A53881-9C13-AE04-056E-5746B71F2818}"/>
          </ac:picMkLst>
        </pc:picChg>
      </pc:sldChg>
      <pc:sldChg chg="addSp modSp add mod ord">
        <pc:chgData name="Abhinav P" userId="12d6df576b2d2e80" providerId="LiveId" clId="{CB93D4A6-91D4-4355-B1EF-C942FCE3C147}" dt="2025-03-11T09:54:53.263" v="457" actId="14100"/>
        <pc:sldMkLst>
          <pc:docMk/>
          <pc:sldMk cId="0" sldId="267"/>
        </pc:sldMkLst>
        <pc:spChg chg="mod">
          <ac:chgData name="Abhinav P" userId="12d6df576b2d2e80" providerId="LiveId" clId="{CB93D4A6-91D4-4355-B1EF-C942FCE3C147}" dt="2025-03-11T09:54:53.263" v="457" actId="14100"/>
          <ac:spMkLst>
            <pc:docMk/>
            <pc:sldMk cId="0" sldId="267"/>
            <ac:spMk id="3" creationId="{00000000-0000-0000-0000-000000000000}"/>
          </ac:spMkLst>
        </pc:spChg>
        <pc:spChg chg="add mod">
          <ac:chgData name="Abhinav P" userId="12d6df576b2d2e80" providerId="LiveId" clId="{CB93D4A6-91D4-4355-B1EF-C942FCE3C147}" dt="2025-03-11T09:54:43.133" v="456" actId="20577"/>
          <ac:spMkLst>
            <pc:docMk/>
            <pc:sldMk cId="0" sldId="267"/>
            <ac:spMk id="4" creationId="{01E55BDA-612E-47B9-C4E0-3DE2DC2F1E62}"/>
          </ac:spMkLst>
        </pc:spChg>
      </pc:sldChg>
      <pc:sldChg chg="add">
        <pc:chgData name="Abhinav P" userId="12d6df576b2d2e80" providerId="LiveId" clId="{CB93D4A6-91D4-4355-B1EF-C942FCE3C147}" dt="2025-03-01T10:55:54.986" v="2"/>
        <pc:sldMkLst>
          <pc:docMk/>
          <pc:sldMk cId="0" sldId="268"/>
        </pc:sldMkLst>
      </pc:sldChg>
      <pc:sldChg chg="add">
        <pc:chgData name="Abhinav P" userId="12d6df576b2d2e80" providerId="LiveId" clId="{CB93D4A6-91D4-4355-B1EF-C942FCE3C147}" dt="2025-03-01T10:55:54.986" v="2"/>
        <pc:sldMkLst>
          <pc:docMk/>
          <pc:sldMk cId="0" sldId="269"/>
        </pc:sldMkLst>
      </pc:sldChg>
      <pc:sldChg chg="add">
        <pc:chgData name="Abhinav P" userId="12d6df576b2d2e80" providerId="LiveId" clId="{CB93D4A6-91D4-4355-B1EF-C942FCE3C147}" dt="2025-03-01T10:55:54.986" v="2"/>
        <pc:sldMkLst>
          <pc:docMk/>
          <pc:sldMk cId="0" sldId="270"/>
        </pc:sldMkLst>
      </pc:sldChg>
      <pc:sldChg chg="add">
        <pc:chgData name="Abhinav P" userId="12d6df576b2d2e80" providerId="LiveId" clId="{CB93D4A6-91D4-4355-B1EF-C942FCE3C147}" dt="2025-03-01T10:55:54.986" v="2"/>
        <pc:sldMkLst>
          <pc:docMk/>
          <pc:sldMk cId="0" sldId="271"/>
        </pc:sldMkLst>
      </pc:sldChg>
      <pc:sldChg chg="add ord">
        <pc:chgData name="Abhinav P" userId="12d6df576b2d2e80" providerId="LiveId" clId="{CB93D4A6-91D4-4355-B1EF-C942FCE3C147}" dt="2025-03-01T11:00:28.872" v="78"/>
        <pc:sldMkLst>
          <pc:docMk/>
          <pc:sldMk cId="0" sldId="272"/>
        </pc:sldMkLst>
      </pc:sldChg>
      <pc:sldChg chg="add">
        <pc:chgData name="Abhinav P" userId="12d6df576b2d2e80" providerId="LiveId" clId="{CB93D4A6-91D4-4355-B1EF-C942FCE3C147}" dt="2025-03-01T10:55:54.986" v="2"/>
        <pc:sldMkLst>
          <pc:docMk/>
          <pc:sldMk cId="0" sldId="273"/>
        </pc:sldMkLst>
      </pc:sldChg>
      <pc:sldChg chg="add ord">
        <pc:chgData name="Abhinav P" userId="12d6df576b2d2e80" providerId="LiveId" clId="{CB93D4A6-91D4-4355-B1EF-C942FCE3C147}" dt="2025-03-01T10:56:09.385" v="4"/>
        <pc:sldMkLst>
          <pc:docMk/>
          <pc:sldMk cId="0" sldId="274"/>
        </pc:sldMkLst>
      </pc:sldChg>
      <pc:sldChg chg="add del">
        <pc:chgData name="Abhinav P" userId="12d6df576b2d2e80" providerId="LiveId" clId="{CB93D4A6-91D4-4355-B1EF-C942FCE3C147}" dt="2025-03-01T11:03:53.701" v="82"/>
        <pc:sldMkLst>
          <pc:docMk/>
          <pc:sldMk cId="0" sldId="275"/>
        </pc:sldMkLst>
      </pc:sldChg>
      <pc:sldChg chg="addSp delSp modSp new del mod">
        <pc:chgData name="Abhinav P" userId="12d6df576b2d2e80" providerId="LiveId" clId="{CB93D4A6-91D4-4355-B1EF-C942FCE3C147}" dt="2025-03-01T15:37:28.691" v="317" actId="47"/>
        <pc:sldMkLst>
          <pc:docMk/>
          <pc:sldMk cId="3235431871" sldId="275"/>
        </pc:sldMkLst>
      </pc:sldChg>
      <pc:sldChg chg="addSp modSp add del mod">
        <pc:chgData name="Abhinav P" userId="12d6df576b2d2e80" providerId="LiveId" clId="{CB93D4A6-91D4-4355-B1EF-C942FCE3C147}" dt="2025-03-01T15:38:34.872" v="322" actId="20577"/>
        <pc:sldMkLst>
          <pc:docMk/>
          <pc:sldMk cId="0" sldId="276"/>
        </pc:sldMkLst>
        <pc:spChg chg="mod">
          <ac:chgData name="Abhinav P" userId="12d6df576b2d2e80" providerId="LiveId" clId="{CB93D4A6-91D4-4355-B1EF-C942FCE3C147}" dt="2025-03-01T15:38:34.872" v="322" actId="20577"/>
          <ac:spMkLst>
            <pc:docMk/>
            <pc:sldMk cId="0" sldId="276"/>
            <ac:spMk id="6" creationId="{00000000-0000-0000-0000-000000000000}"/>
          </ac:spMkLst>
        </pc:spChg>
        <pc:picChg chg="add mod">
          <ac:chgData name="Abhinav P" userId="12d6df576b2d2e80" providerId="LiveId" clId="{CB93D4A6-91D4-4355-B1EF-C942FCE3C147}" dt="2025-03-01T15:38:21.041" v="320"/>
          <ac:picMkLst>
            <pc:docMk/>
            <pc:sldMk cId="0" sldId="276"/>
            <ac:picMk id="7" creationId="{7C0B6E2B-0365-7E39-377D-AFD37E373F94}"/>
          </ac:picMkLst>
        </pc:picChg>
      </pc:sldChg>
      <pc:sldChg chg="addSp modSp add del mod">
        <pc:chgData name="Abhinav P" userId="12d6df576b2d2e80" providerId="LiveId" clId="{CB93D4A6-91D4-4355-B1EF-C942FCE3C147}" dt="2025-03-04T10:52:39.523" v="358" actId="1076"/>
        <pc:sldMkLst>
          <pc:docMk/>
          <pc:sldMk cId="0" sldId="277"/>
        </pc:sldMkLst>
        <pc:spChg chg="mod">
          <ac:chgData name="Abhinav P" userId="12d6df576b2d2e80" providerId="LiveId" clId="{CB93D4A6-91D4-4355-B1EF-C942FCE3C147}" dt="2025-03-04T10:52:39.523" v="358" actId="1076"/>
          <ac:spMkLst>
            <pc:docMk/>
            <pc:sldMk cId="0" sldId="277"/>
            <ac:spMk id="5" creationId="{00000000-0000-0000-0000-000000000000}"/>
          </ac:spMkLst>
        </pc:spChg>
        <pc:spChg chg="mod">
          <ac:chgData name="Abhinav P" userId="12d6df576b2d2e80" providerId="LiveId" clId="{CB93D4A6-91D4-4355-B1EF-C942FCE3C147}" dt="2025-03-04T10:52:31.748" v="357" actId="1076"/>
          <ac:spMkLst>
            <pc:docMk/>
            <pc:sldMk cId="0" sldId="277"/>
            <ac:spMk id="7" creationId="{00000000-0000-0000-0000-000000000000}"/>
          </ac:spMkLst>
        </pc:spChg>
        <pc:picChg chg="mod">
          <ac:chgData name="Abhinav P" userId="12d6df576b2d2e80" providerId="LiveId" clId="{CB93D4A6-91D4-4355-B1EF-C942FCE3C147}" dt="2025-03-04T10:52:19.282" v="355" actId="1076"/>
          <ac:picMkLst>
            <pc:docMk/>
            <pc:sldMk cId="0" sldId="277"/>
            <ac:picMk id="4" creationId="{00000000-0000-0000-0000-000000000000}"/>
          </ac:picMkLst>
        </pc:picChg>
        <pc:picChg chg="mod">
          <ac:chgData name="Abhinav P" userId="12d6df576b2d2e80" providerId="LiveId" clId="{CB93D4A6-91D4-4355-B1EF-C942FCE3C147}" dt="2025-03-04T10:52:11.442" v="354" actId="1076"/>
          <ac:picMkLst>
            <pc:docMk/>
            <pc:sldMk cId="0" sldId="277"/>
            <ac:picMk id="6" creationId="{00000000-0000-0000-0000-000000000000}"/>
          </ac:picMkLst>
        </pc:picChg>
        <pc:picChg chg="add mod">
          <ac:chgData name="Abhinav P" userId="12d6df576b2d2e80" providerId="LiveId" clId="{CB93D4A6-91D4-4355-B1EF-C942FCE3C147}" dt="2025-03-01T15:52:41.985" v="329"/>
          <ac:picMkLst>
            <pc:docMk/>
            <pc:sldMk cId="0" sldId="277"/>
            <ac:picMk id="8" creationId="{EF0F7B28-D570-1053-F985-D4B92CBFF75A}"/>
          </ac:picMkLst>
        </pc:picChg>
      </pc:sldChg>
      <pc:sldChg chg="addSp modSp add del">
        <pc:chgData name="Abhinav P" userId="12d6df576b2d2e80" providerId="LiveId" clId="{CB93D4A6-91D4-4355-B1EF-C942FCE3C147}" dt="2025-03-04T10:51:10.715" v="351"/>
        <pc:sldMkLst>
          <pc:docMk/>
          <pc:sldMk cId="0" sldId="278"/>
        </pc:sldMkLst>
        <pc:picChg chg="add mod">
          <ac:chgData name="Abhinav P" userId="12d6df576b2d2e80" providerId="LiveId" clId="{CB93D4A6-91D4-4355-B1EF-C942FCE3C147}" dt="2025-03-04T10:51:10.715" v="351"/>
          <ac:picMkLst>
            <pc:docMk/>
            <pc:sldMk cId="0" sldId="278"/>
            <ac:picMk id="16" creationId="{08D53601-B2F1-788F-22C9-B9BA47BDE886}"/>
          </ac:picMkLst>
        </pc:picChg>
      </pc:sldChg>
      <pc:sldChg chg="add del">
        <pc:chgData name="Abhinav P" userId="12d6df576b2d2e80" providerId="LiveId" clId="{CB93D4A6-91D4-4355-B1EF-C942FCE3C147}" dt="2025-03-01T11:03:53.701" v="82"/>
        <pc:sldMkLst>
          <pc:docMk/>
          <pc:sldMk cId="0" sldId="279"/>
        </pc:sldMkLst>
      </pc:sldChg>
      <pc:sldChg chg="add del">
        <pc:chgData name="Abhinav P" userId="12d6df576b2d2e80" providerId="LiveId" clId="{CB93D4A6-91D4-4355-B1EF-C942FCE3C147}" dt="2025-03-01T11:03:53.701" v="82"/>
        <pc:sldMkLst>
          <pc:docMk/>
          <pc:sldMk cId="0" sldId="280"/>
        </pc:sldMkLst>
      </pc:sldChg>
      <pc:sldChg chg="add del">
        <pc:chgData name="Abhinav P" userId="12d6df576b2d2e80" providerId="LiveId" clId="{CB93D4A6-91D4-4355-B1EF-C942FCE3C147}" dt="2025-03-01T11:03:53.701" v="82"/>
        <pc:sldMkLst>
          <pc:docMk/>
          <pc:sldMk cId="0" sldId="281"/>
        </pc:sldMkLst>
      </pc:sldChg>
      <pc:sldChg chg="add del">
        <pc:chgData name="Abhinav P" userId="12d6df576b2d2e80" providerId="LiveId" clId="{CB93D4A6-91D4-4355-B1EF-C942FCE3C147}" dt="2025-03-01T11:03:53.701" v="82"/>
        <pc:sldMkLst>
          <pc:docMk/>
          <pc:sldMk cId="0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87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9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13" Type="http://schemas.openxmlformats.org/officeDocument/2006/relationships/image" Target="../media/image62.jpg"/><Relationship Id="rId3" Type="http://schemas.openxmlformats.org/officeDocument/2006/relationships/image" Target="../media/image54.png"/><Relationship Id="rId7" Type="http://schemas.openxmlformats.org/officeDocument/2006/relationships/image" Target="../media/image56.jpg"/><Relationship Id="rId12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60.jpeg"/><Relationship Id="rId5" Type="http://schemas.openxmlformats.org/officeDocument/2006/relationships/image" Target="../media/image7.png"/><Relationship Id="rId10" Type="http://schemas.openxmlformats.org/officeDocument/2006/relationships/image" Target="../media/image59.jpeg"/><Relationship Id="rId4" Type="http://schemas.openxmlformats.org/officeDocument/2006/relationships/image" Target="../media/image55.png"/><Relationship Id="rId9" Type="http://schemas.openxmlformats.org/officeDocument/2006/relationships/image" Target="../media/image5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528973"/>
            <a:ext cx="7627382" cy="2444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Movie - Analysis , Recommendation and Success Prediction</a:t>
            </a:r>
            <a:endParaRPr lang="en-US" sz="44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D39E35-CA9C-DF5A-8394-EE245580C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573" y="7640370"/>
            <a:ext cx="2238687" cy="533474"/>
          </a:xfrm>
          <a:prstGeom prst="rect">
            <a:avLst/>
          </a:prstGeom>
        </p:spPr>
      </p:pic>
      <p:sp>
        <p:nvSpPr>
          <p:cNvPr id="4" name="Text 5">
            <a:extLst>
              <a:ext uri="{FF2B5EF4-FFF2-40B4-BE49-F238E27FC236}">
                <a16:creationId xmlns:a16="http://schemas.microsoft.com/office/drawing/2014/main" id="{01E55BDA-612E-47B9-C4E0-3DE2DC2F1E62}"/>
              </a:ext>
            </a:extLst>
          </p:cNvPr>
          <p:cNvSpPr/>
          <p:nvPr/>
        </p:nvSpPr>
        <p:spPr>
          <a:xfrm>
            <a:off x="6248684" y="5139452"/>
            <a:ext cx="2850713" cy="1004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Submitted By</a:t>
            </a:r>
          </a:p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Abhinav P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2914" y="560018"/>
            <a:ext cx="9456208" cy="768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Interface </a:t>
            </a:r>
            <a:endParaRPr lang="en-US" sz="44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48CAA9-2500-D1D5-A827-780E50B07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7" y="1572322"/>
            <a:ext cx="10992846" cy="62888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085EBA-D05C-4157-B12B-77B0CAAB5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6036" y="7784602"/>
            <a:ext cx="2145525" cy="4449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FBC901-AA66-EE2B-99A7-9F848305C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6036" y="7784602"/>
            <a:ext cx="2145525" cy="444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F67182-B23E-F328-4A94-B3D4AEFB6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38" y="1569209"/>
            <a:ext cx="6106122" cy="5222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CE175C-56DD-8A82-A0C3-26525681F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843" y="1569209"/>
            <a:ext cx="6106120" cy="531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69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8034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Inference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601" y="4805459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77720" y="5488224"/>
            <a:ext cx="6394371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Budget, revenue, popularity, and audience ratings significantly impact a movie’s success.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805459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8309" y="5488224"/>
            <a:ext cx="6394490" cy="1781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trained models (Logistic Regression, Decision Tree, and Random Forest) show that machine learning can effectively predict movie success with reasonable accuracy.</a:t>
            </a: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F7B28-D570-1053-F985-D4B92CBFF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5573" y="7640370"/>
            <a:ext cx="2238687" cy="5334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564731"/>
            <a:ext cx="765893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Possible Future Works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602361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5360551"/>
            <a:ext cx="415456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Revenue &amp; Profit Prediction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6202918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Regression models predict expected revenue or profit.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758309" y="7026235"/>
            <a:ext cx="415456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Estimates a movie's earnings pre-release.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798" y="4602361"/>
            <a:ext cx="541615" cy="54161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37798" y="5360551"/>
            <a:ext cx="317682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Trend Forecasting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237798" y="5846683"/>
            <a:ext cx="41546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Time-series analysis forecasts future movie trends.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5237798" y="6670000"/>
            <a:ext cx="41546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Predicts success for genres, actors, or directors.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7405" y="4602361"/>
            <a:ext cx="541615" cy="5416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7405" y="5360551"/>
            <a:ext cx="415456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Investment Advisory Tool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717405" y="6202918"/>
            <a:ext cx="415456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ML model advises on movie investments.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9717405" y="6679525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Studios input movies and receive success scores.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D53601-B2F1-788F-22C9-B9BA47BDE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5573" y="7640370"/>
            <a:ext cx="2238687" cy="5334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403056-C2DF-1311-D6E8-33725BEC0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573" y="7640370"/>
            <a:ext cx="2238687" cy="53347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BE30E0A-B8FF-7E04-E179-A1F71BDAE6EC}"/>
              </a:ext>
            </a:extLst>
          </p:cNvPr>
          <p:cNvSpPr/>
          <p:nvPr/>
        </p:nvSpPr>
        <p:spPr>
          <a:xfrm>
            <a:off x="6921997" y="2689383"/>
            <a:ext cx="7627382" cy="284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Movie  Analysis and </a:t>
            </a:r>
          </a:p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Recommendation</a:t>
            </a:r>
          </a:p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Dashboard</a:t>
            </a:r>
          </a:p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(2000-2024)</a:t>
            </a:r>
          </a:p>
          <a:p>
            <a:pPr marL="0" indent="0">
              <a:lnSpc>
                <a:spcPts val="5600"/>
              </a:lnSpc>
              <a:buNone/>
            </a:pPr>
            <a:r>
              <a:rPr lang="en-US" sz="4450" dirty="0"/>
              <a:t>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C5A0C-4F76-3C6B-7A5B-A61CD4B91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00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61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43891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endParaRPr lang="en-US" sz="4450" dirty="0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C552E820-2235-9ADF-BD36-597073CD4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66" y="1277278"/>
            <a:ext cx="345638" cy="345638"/>
          </a:xfrm>
          <a:prstGeom prst="rect">
            <a:avLst/>
          </a:prstGeom>
        </p:spPr>
      </p:pic>
      <p:sp>
        <p:nvSpPr>
          <p:cNvPr id="16" name="Text 1">
            <a:extLst>
              <a:ext uri="{FF2B5EF4-FFF2-40B4-BE49-F238E27FC236}">
                <a16:creationId xmlns:a16="http://schemas.microsoft.com/office/drawing/2014/main" id="{A8FDE672-BCFC-D23F-0E1B-18C6D2DA5533}"/>
              </a:ext>
            </a:extLst>
          </p:cNvPr>
          <p:cNvSpPr/>
          <p:nvPr/>
        </p:nvSpPr>
        <p:spPr>
          <a:xfrm>
            <a:off x="1274623" y="1334656"/>
            <a:ext cx="5422654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COUNT OF MOVIES BY TOP 10 GENRE </a:t>
            </a:r>
            <a:endParaRPr lang="en-US" sz="17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D4679952-5A26-D239-B1AA-87584AF2A388}"/>
              </a:ext>
            </a:extLst>
          </p:cNvPr>
          <p:cNvSpPr/>
          <p:nvPr/>
        </p:nvSpPr>
        <p:spPr>
          <a:xfrm>
            <a:off x="6697277" y="1334656"/>
            <a:ext cx="22743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→  Bar Chart</a:t>
            </a:r>
            <a:endParaRPr lang="en-US" sz="1750" dirty="0"/>
          </a:p>
        </p:txBody>
      </p:sp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2B80320D-69C6-BE1E-1211-753D2BE38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968554"/>
            <a:ext cx="345638" cy="345638"/>
          </a:xfrm>
          <a:prstGeom prst="rect">
            <a:avLst/>
          </a:prstGeom>
        </p:spPr>
      </p:pic>
      <p:sp>
        <p:nvSpPr>
          <p:cNvPr id="19" name="Text 3">
            <a:extLst>
              <a:ext uri="{FF2B5EF4-FFF2-40B4-BE49-F238E27FC236}">
                <a16:creationId xmlns:a16="http://schemas.microsoft.com/office/drawing/2014/main" id="{373D3299-BFC0-04FC-E83D-7CB1CD0DAA66}"/>
              </a:ext>
            </a:extLst>
          </p:cNvPr>
          <p:cNvSpPr/>
          <p:nvPr/>
        </p:nvSpPr>
        <p:spPr>
          <a:xfrm>
            <a:off x="1274623" y="1983461"/>
            <a:ext cx="274843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SUCCESS  RATIO   </a:t>
            </a:r>
            <a:endParaRPr lang="en-US" sz="1750" dirty="0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DFEA7AC0-BB5A-FC06-E0D6-7F2AF4753D29}"/>
              </a:ext>
            </a:extLst>
          </p:cNvPr>
          <p:cNvSpPr/>
          <p:nvPr/>
        </p:nvSpPr>
        <p:spPr>
          <a:xfrm>
            <a:off x="3867239" y="1968554"/>
            <a:ext cx="22743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→   Donut Chart</a:t>
            </a:r>
            <a:endParaRPr lang="en-US" sz="1750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D0399B41-B7BA-0630-F4F7-8D38C22B8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2659830"/>
            <a:ext cx="345638" cy="345638"/>
          </a:xfrm>
          <a:prstGeom prst="rect">
            <a:avLst/>
          </a:prstGeom>
        </p:spPr>
      </p:pic>
      <p:sp>
        <p:nvSpPr>
          <p:cNvPr id="22" name="Text 5">
            <a:extLst>
              <a:ext uri="{FF2B5EF4-FFF2-40B4-BE49-F238E27FC236}">
                <a16:creationId xmlns:a16="http://schemas.microsoft.com/office/drawing/2014/main" id="{B2502E46-0B05-ED15-366B-7FE3A715C36C}"/>
              </a:ext>
            </a:extLst>
          </p:cNvPr>
          <p:cNvSpPr/>
          <p:nvPr/>
        </p:nvSpPr>
        <p:spPr>
          <a:xfrm>
            <a:off x="1274623" y="2659831"/>
            <a:ext cx="6308206" cy="345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 GROSSED MOVIES AND THEIR RATING </a:t>
            </a:r>
            <a:endParaRPr lang="en-US" sz="175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BF163069-B389-4AF6-9C98-C26FE68A6A49}"/>
              </a:ext>
            </a:extLst>
          </p:cNvPr>
          <p:cNvSpPr/>
          <p:nvPr/>
        </p:nvSpPr>
        <p:spPr>
          <a:xfrm>
            <a:off x="7753505" y="2659830"/>
            <a:ext cx="3020497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→   Horizontal Bar Chart</a:t>
            </a:r>
            <a:endParaRPr lang="en-US" sz="1750" dirty="0"/>
          </a:p>
        </p:txBody>
      </p:sp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4CDACD3B-7E75-31FD-C906-D3207CD38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3351106"/>
            <a:ext cx="345638" cy="345638"/>
          </a:xfrm>
          <a:prstGeom prst="rect">
            <a:avLst/>
          </a:prstGeom>
        </p:spPr>
      </p:pic>
      <p:sp>
        <p:nvSpPr>
          <p:cNvPr id="25" name="Text 7">
            <a:extLst>
              <a:ext uri="{FF2B5EF4-FFF2-40B4-BE49-F238E27FC236}">
                <a16:creationId xmlns:a16="http://schemas.microsoft.com/office/drawing/2014/main" id="{EAFDA732-BCD1-3196-C80C-0F60A7345327}"/>
              </a:ext>
            </a:extLst>
          </p:cNvPr>
          <p:cNvSpPr/>
          <p:nvPr/>
        </p:nvSpPr>
        <p:spPr>
          <a:xfrm>
            <a:off x="1274623" y="3351106"/>
            <a:ext cx="5185232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 RATED MOVIES   →    Table</a:t>
            </a:r>
            <a:endParaRPr lang="en-US" sz="1750" dirty="0"/>
          </a:p>
        </p:txBody>
      </p:sp>
      <p:pic>
        <p:nvPicPr>
          <p:cNvPr id="26" name="Image 4" descr="preencoded.png">
            <a:extLst>
              <a:ext uri="{FF2B5EF4-FFF2-40B4-BE49-F238E27FC236}">
                <a16:creationId xmlns:a16="http://schemas.microsoft.com/office/drawing/2014/main" id="{F4C06D2B-7FD5-3191-9ECB-57AF9C0570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510" y="4042382"/>
            <a:ext cx="345638" cy="345638"/>
          </a:xfrm>
          <a:prstGeom prst="rect">
            <a:avLst/>
          </a:prstGeom>
        </p:spPr>
      </p:pic>
      <p:sp>
        <p:nvSpPr>
          <p:cNvPr id="27" name="Text 8">
            <a:extLst>
              <a:ext uri="{FF2B5EF4-FFF2-40B4-BE49-F238E27FC236}">
                <a16:creationId xmlns:a16="http://schemas.microsoft.com/office/drawing/2014/main" id="{DAE89867-A73A-EC71-CA12-855C0255830B}"/>
              </a:ext>
            </a:extLst>
          </p:cNvPr>
          <p:cNvSpPr/>
          <p:nvPr/>
        </p:nvSpPr>
        <p:spPr>
          <a:xfrm>
            <a:off x="1361003" y="4091934"/>
            <a:ext cx="4682958" cy="3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BUDGET AND REVENUE BY YEAR </a:t>
            </a:r>
            <a:endParaRPr lang="en-US" sz="1750" dirty="0"/>
          </a:p>
        </p:txBody>
      </p:sp>
      <p:sp>
        <p:nvSpPr>
          <p:cNvPr id="28" name="Text 9">
            <a:extLst>
              <a:ext uri="{FF2B5EF4-FFF2-40B4-BE49-F238E27FC236}">
                <a16:creationId xmlns:a16="http://schemas.microsoft.com/office/drawing/2014/main" id="{3D1D9F89-9218-5EA1-9F16-245A66DA8918}"/>
              </a:ext>
            </a:extLst>
          </p:cNvPr>
          <p:cNvSpPr/>
          <p:nvPr/>
        </p:nvSpPr>
        <p:spPr>
          <a:xfrm>
            <a:off x="6178034" y="4091370"/>
            <a:ext cx="22743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→   Line Chart</a:t>
            </a:r>
            <a:endParaRPr lang="en-US" sz="1750" dirty="0"/>
          </a:p>
        </p:txBody>
      </p:sp>
      <p:pic>
        <p:nvPicPr>
          <p:cNvPr id="29" name="Image 5" descr="preencoded.png">
            <a:extLst>
              <a:ext uri="{FF2B5EF4-FFF2-40B4-BE49-F238E27FC236}">
                <a16:creationId xmlns:a16="http://schemas.microsoft.com/office/drawing/2014/main" id="{BF0CC47C-2B95-8A58-EF24-42C6E6332F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047" y="4727600"/>
            <a:ext cx="345638" cy="345638"/>
          </a:xfrm>
          <a:prstGeom prst="rect">
            <a:avLst/>
          </a:prstGeom>
        </p:spPr>
      </p:pic>
      <p:sp>
        <p:nvSpPr>
          <p:cNvPr id="30" name="Text 10">
            <a:extLst>
              <a:ext uri="{FF2B5EF4-FFF2-40B4-BE49-F238E27FC236}">
                <a16:creationId xmlns:a16="http://schemas.microsoft.com/office/drawing/2014/main" id="{5F33BA23-651E-AEF7-A204-040E4EE1347F}"/>
              </a:ext>
            </a:extLst>
          </p:cNvPr>
          <p:cNvSpPr/>
          <p:nvPr/>
        </p:nvSpPr>
        <p:spPr>
          <a:xfrm>
            <a:off x="1333165" y="4721376"/>
            <a:ext cx="6249664" cy="415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 GROSSED PRODUCTION COMPANY</a:t>
            </a:r>
            <a:endParaRPr lang="en-US" sz="1750" dirty="0"/>
          </a:p>
        </p:txBody>
      </p:sp>
      <p:sp>
        <p:nvSpPr>
          <p:cNvPr id="31" name="Text 11">
            <a:extLst>
              <a:ext uri="{FF2B5EF4-FFF2-40B4-BE49-F238E27FC236}">
                <a16:creationId xmlns:a16="http://schemas.microsoft.com/office/drawing/2014/main" id="{D1EDFAB2-33CB-EB01-180B-1296A91DAE85}"/>
              </a:ext>
            </a:extLst>
          </p:cNvPr>
          <p:cNvSpPr/>
          <p:nvPr/>
        </p:nvSpPr>
        <p:spPr>
          <a:xfrm>
            <a:off x="7151716" y="4721142"/>
            <a:ext cx="22743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→   Tree map</a:t>
            </a:r>
            <a:endParaRPr lang="en-US" sz="1750" dirty="0"/>
          </a:p>
        </p:txBody>
      </p:sp>
      <p:pic>
        <p:nvPicPr>
          <p:cNvPr id="32" name="Image 6" descr="preencoded.png">
            <a:extLst>
              <a:ext uri="{FF2B5EF4-FFF2-40B4-BE49-F238E27FC236}">
                <a16:creationId xmlns:a16="http://schemas.microsoft.com/office/drawing/2014/main" id="{B3A2DFFB-3ACD-D0D2-AF49-095625D38D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047" y="5412818"/>
            <a:ext cx="345638" cy="345638"/>
          </a:xfrm>
          <a:prstGeom prst="rect">
            <a:avLst/>
          </a:prstGeom>
        </p:spPr>
      </p:pic>
      <p:sp>
        <p:nvSpPr>
          <p:cNvPr id="33" name="Text 12">
            <a:extLst>
              <a:ext uri="{FF2B5EF4-FFF2-40B4-BE49-F238E27FC236}">
                <a16:creationId xmlns:a16="http://schemas.microsoft.com/office/drawing/2014/main" id="{87815EF4-36CB-F5B3-AA9E-36EEB03EE254}"/>
              </a:ext>
            </a:extLst>
          </p:cNvPr>
          <p:cNvSpPr/>
          <p:nvPr/>
        </p:nvSpPr>
        <p:spPr>
          <a:xfrm>
            <a:off x="1333165" y="5425378"/>
            <a:ext cx="271891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TOTAL REVENUE      </a:t>
            </a:r>
            <a:endParaRPr lang="en-US" sz="1750" dirty="0"/>
          </a:p>
        </p:txBody>
      </p:sp>
      <p:sp>
        <p:nvSpPr>
          <p:cNvPr id="34" name="Text 13">
            <a:extLst>
              <a:ext uri="{FF2B5EF4-FFF2-40B4-BE49-F238E27FC236}">
                <a16:creationId xmlns:a16="http://schemas.microsoft.com/office/drawing/2014/main" id="{F224B38C-0ED9-3B25-5864-C66C31B807A2}"/>
              </a:ext>
            </a:extLst>
          </p:cNvPr>
          <p:cNvSpPr/>
          <p:nvPr/>
        </p:nvSpPr>
        <p:spPr>
          <a:xfrm>
            <a:off x="4023062" y="5425378"/>
            <a:ext cx="293684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→   KPI Metrics Card</a:t>
            </a:r>
            <a:endParaRPr lang="en-US" sz="1750" dirty="0"/>
          </a:p>
        </p:txBody>
      </p:sp>
      <p:pic>
        <p:nvPicPr>
          <p:cNvPr id="35" name="Image 7" descr="preencoded.png">
            <a:extLst>
              <a:ext uri="{FF2B5EF4-FFF2-40B4-BE49-F238E27FC236}">
                <a16:creationId xmlns:a16="http://schemas.microsoft.com/office/drawing/2014/main" id="{FAF9CAFC-DB73-9568-446E-1C930EFD05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903" y="7453362"/>
            <a:ext cx="345638" cy="345638"/>
          </a:xfrm>
          <a:prstGeom prst="rect">
            <a:avLst/>
          </a:prstGeom>
        </p:spPr>
      </p:pic>
      <p:sp>
        <p:nvSpPr>
          <p:cNvPr id="36" name="Text 14">
            <a:extLst>
              <a:ext uri="{FF2B5EF4-FFF2-40B4-BE49-F238E27FC236}">
                <a16:creationId xmlns:a16="http://schemas.microsoft.com/office/drawing/2014/main" id="{EE6B4E96-251B-66F6-A1BF-44BF769FA8E7}"/>
              </a:ext>
            </a:extLst>
          </p:cNvPr>
          <p:cNvSpPr/>
          <p:nvPr/>
        </p:nvSpPr>
        <p:spPr>
          <a:xfrm>
            <a:off x="1328614" y="7514798"/>
            <a:ext cx="237386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GENRE 2   →   Slicer </a:t>
            </a:r>
            <a:endParaRPr lang="en-US" sz="1750" dirty="0"/>
          </a:p>
        </p:txBody>
      </p:sp>
      <p:sp>
        <p:nvSpPr>
          <p:cNvPr id="37" name="Text 15">
            <a:extLst>
              <a:ext uri="{FF2B5EF4-FFF2-40B4-BE49-F238E27FC236}">
                <a16:creationId xmlns:a16="http://schemas.microsoft.com/office/drawing/2014/main" id="{016D1777-A368-F2D5-2D75-68F3BA343F41}"/>
              </a:ext>
            </a:extLst>
          </p:cNvPr>
          <p:cNvSpPr/>
          <p:nvPr/>
        </p:nvSpPr>
        <p:spPr>
          <a:xfrm>
            <a:off x="10789087" y="4692729"/>
            <a:ext cx="3085147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38" name="Text 16">
            <a:extLst>
              <a:ext uri="{FF2B5EF4-FFF2-40B4-BE49-F238E27FC236}">
                <a16:creationId xmlns:a16="http://schemas.microsoft.com/office/drawing/2014/main" id="{6DEB18BE-2212-BF03-64A0-CBEBA46E0805}"/>
              </a:ext>
            </a:extLst>
          </p:cNvPr>
          <p:cNvSpPr/>
          <p:nvPr/>
        </p:nvSpPr>
        <p:spPr>
          <a:xfrm>
            <a:off x="10789087" y="5073015"/>
            <a:ext cx="3085147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pic>
        <p:nvPicPr>
          <p:cNvPr id="39" name="Image 8" descr="preencoded.png">
            <a:extLst>
              <a:ext uri="{FF2B5EF4-FFF2-40B4-BE49-F238E27FC236}">
                <a16:creationId xmlns:a16="http://schemas.microsoft.com/office/drawing/2014/main" id="{9703B1D5-59E1-D058-8189-B393678A5B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510" y="6134387"/>
            <a:ext cx="345638" cy="345638"/>
          </a:xfrm>
          <a:prstGeom prst="rect">
            <a:avLst/>
          </a:prstGeom>
        </p:spPr>
      </p:pic>
      <p:sp>
        <p:nvSpPr>
          <p:cNvPr id="40" name="Text 17">
            <a:extLst>
              <a:ext uri="{FF2B5EF4-FFF2-40B4-BE49-F238E27FC236}">
                <a16:creationId xmlns:a16="http://schemas.microsoft.com/office/drawing/2014/main" id="{F03CF209-84D3-9C38-1A4A-51C7255AB972}"/>
              </a:ext>
            </a:extLst>
          </p:cNvPr>
          <p:cNvSpPr/>
          <p:nvPr/>
        </p:nvSpPr>
        <p:spPr>
          <a:xfrm>
            <a:off x="1361003" y="6113783"/>
            <a:ext cx="2621875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TOTAL MOVIES        </a:t>
            </a:r>
            <a:endParaRPr lang="en-US" sz="1750" dirty="0"/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EC0BC5AE-8042-4E14-6A2E-7CEE45B427C4}"/>
              </a:ext>
            </a:extLst>
          </p:cNvPr>
          <p:cNvSpPr/>
          <p:nvPr/>
        </p:nvSpPr>
        <p:spPr>
          <a:xfrm>
            <a:off x="3737628" y="6116698"/>
            <a:ext cx="22743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 →   Card</a:t>
            </a:r>
            <a:endParaRPr lang="en-US" sz="1750" dirty="0"/>
          </a:p>
        </p:txBody>
      </p:sp>
      <p:pic>
        <p:nvPicPr>
          <p:cNvPr id="43" name="Image 9" descr="preencoded.png">
            <a:extLst>
              <a:ext uri="{FF2B5EF4-FFF2-40B4-BE49-F238E27FC236}">
                <a16:creationId xmlns:a16="http://schemas.microsoft.com/office/drawing/2014/main" id="{F5B3F748-9A08-B465-8BE8-C569F0854A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510" y="6783254"/>
            <a:ext cx="345638" cy="345638"/>
          </a:xfrm>
          <a:prstGeom prst="rect">
            <a:avLst/>
          </a:prstGeom>
        </p:spPr>
      </p:pic>
      <p:sp>
        <p:nvSpPr>
          <p:cNvPr id="44" name="Text 20">
            <a:extLst>
              <a:ext uri="{FF2B5EF4-FFF2-40B4-BE49-F238E27FC236}">
                <a16:creationId xmlns:a16="http://schemas.microsoft.com/office/drawing/2014/main" id="{8565EB00-C874-55B5-E20B-E4C945EEBFF7}"/>
              </a:ext>
            </a:extLst>
          </p:cNvPr>
          <p:cNvSpPr/>
          <p:nvPr/>
        </p:nvSpPr>
        <p:spPr>
          <a:xfrm>
            <a:off x="1361003" y="6839814"/>
            <a:ext cx="22743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GENRE 1    →   Slicer</a:t>
            </a:r>
            <a:endParaRPr lang="en-US" sz="1750" dirty="0"/>
          </a:p>
        </p:txBody>
      </p:sp>
      <p:sp>
        <p:nvSpPr>
          <p:cNvPr id="45" name="Text 0"/>
          <p:cNvSpPr/>
          <p:nvPr/>
        </p:nvSpPr>
        <p:spPr>
          <a:xfrm>
            <a:off x="788149" y="417040"/>
            <a:ext cx="4548664" cy="568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Criteria's used</a:t>
            </a:r>
            <a:endParaRPr lang="en-US" sz="35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53881-9C13-AE04-056E-5746B71F28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95573" y="7640370"/>
            <a:ext cx="2238687" cy="5334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00908"/>
            <a:ext cx="5922645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Dashboard Overview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58308" y="1366256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Metrics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758308" y="1752823"/>
            <a:ext cx="9723838" cy="711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dashboard tracks key performance indicators including revenue, ratings,  genre success, etc. This Also acts as a Movie Recommendation  System based on Genre’s .</a:t>
            </a:r>
            <a:endParaRPr lang="en-US" sz="1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D18870-B877-B777-DB5D-3CEF974BB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573" y="7640370"/>
            <a:ext cx="2238687" cy="533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D81816-2066-B039-A3F6-0872F5407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434995"/>
            <a:ext cx="9723837" cy="54677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4709" y="1686401"/>
            <a:ext cx="58489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Revenue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724031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29482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3434358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revenue reached $7.16 Billion. This shows a significant growth over the years.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724031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0942" y="29482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Revenue Peaks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0942" y="3434358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Peaks align with blockbuster releases. For example, Avatar or Marvel Avengers movies.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4915257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8904" y="51394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 Studios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8904" y="5625584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Disney, Universal Pictures, and Columbia Pictures dominate. These studios lead in revenue generation.</a:t>
            </a:r>
            <a:endParaRPr lang="en-US" sz="1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DF65C7-E340-721F-0EC2-0C443D021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573" y="7640370"/>
            <a:ext cx="2238687" cy="533474"/>
          </a:xfrm>
          <a:prstGeom prst="rect">
            <a:avLst/>
          </a:prstGeom>
        </p:spPr>
      </p:pic>
      <p:pic>
        <p:nvPicPr>
          <p:cNvPr id="14" name="Image 0">
            <a:extLst>
              <a:ext uri="{FF2B5EF4-FFF2-40B4-BE49-F238E27FC236}">
                <a16:creationId xmlns:a16="http://schemas.microsoft.com/office/drawing/2014/main" id="{0845A1E0-9F25-F2CB-54E1-B557BAF4A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607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3807857"/>
            <a:ext cx="974943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 Grossing &amp; Rated Movies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845487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56036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Avatar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6089809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Leads with high gross revenue. It also has a strong rating of 7.2.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798" y="4845487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7798" y="56036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Marvel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37798" y="6089809"/>
            <a:ext cx="41546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Avengers and Spider-Man dominate charts. These movies show huge audience engagement.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405" y="4845487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405" y="56036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Diverse Genres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7405" y="6089809"/>
            <a:ext cx="41545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Movies like Parasite and Dune: Part Two. These represent diverse genres with strong success.</a:t>
            </a:r>
            <a:endParaRPr lang="en-US" sz="1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39A2C8-DD00-5681-FBA2-EC93AEC20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5573" y="7640370"/>
            <a:ext cx="2238687" cy="533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079EE6-DA71-B012-14B1-51488C4E1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09" y="473929"/>
            <a:ext cx="1992864" cy="29531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09FCA4-9AC1-A336-3CDC-6068B8516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547790"/>
            <a:ext cx="1992864" cy="2950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1C40E7-085D-863A-2CB8-560A74DE5C3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46" y="473928"/>
            <a:ext cx="1992755" cy="29504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748F60-4F68-3808-DABE-8A6625D4BD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00" y="552986"/>
            <a:ext cx="1913705" cy="28714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1D3442-A2CA-4783-9C7C-FCA7394C9F1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82"/>
          <a:stretch/>
        </p:blipFill>
        <p:spPr bwMode="auto">
          <a:xfrm>
            <a:off x="8411648" y="550044"/>
            <a:ext cx="2148378" cy="2871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664BB1-1EBB-F7EA-D7CB-032F6B0A4FA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" b="12883"/>
          <a:stretch/>
        </p:blipFill>
        <p:spPr bwMode="auto">
          <a:xfrm>
            <a:off x="10531891" y="553283"/>
            <a:ext cx="1763682" cy="29920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B0B92D-AAF7-E8B4-045F-286037AD703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881" t="2752" r="3412" b="3952"/>
          <a:stretch/>
        </p:blipFill>
        <p:spPr>
          <a:xfrm>
            <a:off x="12295573" y="547790"/>
            <a:ext cx="1970221" cy="299202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960358"/>
            <a:ext cx="602515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Success by Genre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67991" y="1997988"/>
            <a:ext cx="30480" cy="5271254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1296472" y="2470190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839510" y="224170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2623" y="2314337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74808" y="2214563"/>
            <a:ext cx="393072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Action, Drama, Comedy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274808" y="2700695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Most frequent genres in the film industry. These genres draw reliable audiences.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96472" y="4299466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839510" y="407098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0356" y="4143613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274808" y="4043839"/>
            <a:ext cx="31936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Sci-Fi and Fantasy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274808" y="4529971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Lower movie counts but higher success. These genres offer unique stories.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96472" y="6128742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839510" y="590026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32498" y="5972889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274808" y="58731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Flop Rate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274808" y="6359247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Approximately over 50% flop rate. Highlighting risky investments in film.</a:t>
            </a:r>
            <a:endParaRPr lang="en-US" sz="17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ACACE1-60A8-804F-C260-BA62EFA6C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8637" y="1160784"/>
            <a:ext cx="1933578" cy="30606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9C3E5CC-0D88-E21F-5D5B-BD662D80D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556" y="4221956"/>
            <a:ext cx="2050239" cy="30753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D6F09E-F95F-A727-76F3-E4773443C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9179" y="4221956"/>
            <a:ext cx="1923230" cy="28848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70AB913-FBC5-1CA8-17B1-D60F692BF2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0206" y="1160784"/>
            <a:ext cx="2040781" cy="30611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DB33B1-6F49-ACBC-AC80-D44622123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6661" y="7580258"/>
            <a:ext cx="2238687" cy="5334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319463"/>
            <a:ext cx="57702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357092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Movie Analysis, Recommendation, and Success Prediction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project provides insights into the movie industry using 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data-driven techniques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By leveraging 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historical movie data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it analyzes factors influencing a film’s performance, predicts success, and recommends movies based on user preferences.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640943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analysis focuses on financial metrics, audience engagement, and genre trends. A recommendation system suggests movies based on genre preferences. The success prediction model uses 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machine learning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 forecast a movie's outcome based on attributes like budget, revenue, popularity, and ratings.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6924794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project assists 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filmmakers, producers, and analysts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 making informed decisions about movie investments and marketing strategies.</a:t>
            </a:r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B6E2B-0365-7E39-377D-AFD37E373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573" y="7640370"/>
            <a:ext cx="2238687" cy="53347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4709" y="82057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Budget &amp; Revenue Trends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2570917"/>
            <a:ext cx="1083231" cy="16127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2787491"/>
            <a:ext cx="462736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Revenue Surpasses Budget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3273623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Overall, revenue exceeds budgets. But note occasional market fluctuations.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4183618"/>
            <a:ext cx="1083231" cy="16127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4400193"/>
            <a:ext cx="387619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Blockbuster Alignment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4886325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Major revenue spikes align with big releases. Showing the power of blockbusters.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5796320"/>
            <a:ext cx="1083231" cy="16127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6012894"/>
            <a:ext cx="325802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Post-2020 Decline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2861" y="6499027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Movies show a decline post-2020. Due to market shifts, COVID-19 impact.</a:t>
            </a:r>
            <a:endParaRPr lang="en-US" sz="1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C8C9F2-0D2A-FB52-2ED5-184EECB4F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5573" y="7640370"/>
            <a:ext cx="2238687" cy="5334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402559-683F-F68E-38B8-069BD114F4D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86" t="20246" r="1999"/>
          <a:stretch/>
        </p:blipFill>
        <p:spPr>
          <a:xfrm>
            <a:off x="1122744" y="901890"/>
            <a:ext cx="4444680" cy="6563457"/>
          </a:xfrm>
          <a:prstGeom prst="rect">
            <a:avLst/>
          </a:prstGeom>
          <a:ln w="3810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18523"/>
            <a:ext cx="1074241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&amp; Recommendations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69987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1422" y="4772501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4699873"/>
            <a:ext cx="32064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Blockbuster Focus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5186005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Blockbusters drive revenue. Studios should aim for high-impact releases.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547" y="469987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24393" y="4772501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27563" y="4699873"/>
            <a:ext cx="307074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Genre Investment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27563" y="5186005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Continue investing in Action &amp; Sci-Fi. These genres show consistent returns.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633972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51297" y="6412349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6339721"/>
            <a:ext cx="349377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Audience Monitoring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6825853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 audience trends. Use ratings to enhance success.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423547" y="633972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09272" y="6412349"/>
            <a:ext cx="3159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27563" y="6339721"/>
            <a:ext cx="376820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Franchise Storytelling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27563" y="6825853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Invest in franchise stories. Proven to engage audiences and generate revenue.</a:t>
            </a:r>
            <a:endParaRPr lang="en-US" sz="17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DE5BF6-FE4F-C77E-EDD8-840772441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1713" y="7640370"/>
            <a:ext cx="2238687" cy="5334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2789" y="341304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392789" y="443984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Thank you for your time and attention!</a:t>
            </a: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1002D-EC67-3F5D-E338-D7CEABCEA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573" y="7640370"/>
            <a:ext cx="2238687" cy="5334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92416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Objectives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961799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3719989"/>
            <a:ext cx="2325767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Movie Data Analysis &amp; Insights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4918591"/>
            <a:ext cx="232576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movie genre trends and success factors using machine learning.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398" y="2961799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5398" y="3719989"/>
            <a:ext cx="2423090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Movie Recommend-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22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ation</a:t>
            </a: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System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5398" y="4918591"/>
            <a:ext cx="23258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Genre-based movie recommendations via a Power BI dashboard.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6205" y="2961799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6205" y="3719989"/>
            <a:ext cx="2325767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Movie Success Prediction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6205" y="4918591"/>
            <a:ext cx="23257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 movie success using machine learning models.</a:t>
            </a:r>
            <a:endParaRPr lang="en-US" sz="1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74BC67-4D89-1728-7546-85E0D63B3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6036" y="7784602"/>
            <a:ext cx="2145525" cy="4449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4709" y="203311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About dataset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070741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32949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Movie Dataset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3781068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Movie dataset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contains information about various films, including financial, popularity, and rating metrics.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4709" y="4915257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68904" y="51394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Source of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468904" y="5625584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Kaggle</a:t>
            </a:r>
            <a:endParaRPr lang="en-US" sz="1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47BF16-2E9B-8542-6005-62A738EA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573" y="7640370"/>
            <a:ext cx="2238687" cy="533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630275-B5E6-89DE-7E31-674846F82C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5710"/>
          <a:stretch/>
        </p:blipFill>
        <p:spPr>
          <a:xfrm>
            <a:off x="0" y="0"/>
            <a:ext cx="4861367" cy="81797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76438"/>
            <a:ext cx="719208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 Columns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342131" y="38697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Financials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71198" y="4439917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Budget: Production cost.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71197" y="4902450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Revenue: Total earnings.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71198" y="5364983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Profit: Net earnings.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5456149" y="3876704"/>
            <a:ext cx="34350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Ratings &amp; Popularity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116676" y="4486611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Popularity: Popularity score.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5116676" y="4951239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Vote Average: Average rating.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5116675" y="5415867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Vote Count: Total votes.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10451365" y="38697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Movie Attributes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999089" y="4494302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Adult: Adult movie (T/F).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9999088" y="4951239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Runtime: Movie length.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9999087" y="5408176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Video: Video exists (T/F).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9999086" y="5865113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Success: Movie success.</a:t>
            </a:r>
            <a:endParaRPr lang="en-US" sz="1700" dirty="0"/>
          </a:p>
        </p:txBody>
      </p:sp>
      <p:pic>
        <p:nvPicPr>
          <p:cNvPr id="23" name="Graphic 22" descr="Clapper board with solid fill">
            <a:extLst>
              <a:ext uri="{FF2B5EF4-FFF2-40B4-BE49-F238E27FC236}">
                <a16:creationId xmlns:a16="http://schemas.microsoft.com/office/drawing/2014/main" id="{4461004C-4056-0D22-F8FB-93B637ECB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0843" y="3722566"/>
            <a:ext cx="650522" cy="650522"/>
          </a:xfrm>
          <a:prstGeom prst="rect">
            <a:avLst/>
          </a:prstGeom>
        </p:spPr>
      </p:pic>
      <p:pic>
        <p:nvPicPr>
          <p:cNvPr id="25" name="Graphic 24" descr="Stars with solid fill">
            <a:extLst>
              <a:ext uri="{FF2B5EF4-FFF2-40B4-BE49-F238E27FC236}">
                <a16:creationId xmlns:a16="http://schemas.microsoft.com/office/drawing/2014/main" id="{0FB2AB7B-410A-1995-BD71-BE38AA894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1415" y="3766961"/>
            <a:ext cx="650522" cy="650522"/>
          </a:xfrm>
          <a:prstGeom prst="rect">
            <a:avLst/>
          </a:prstGeom>
        </p:spPr>
      </p:pic>
      <p:pic>
        <p:nvPicPr>
          <p:cNvPr id="27" name="Graphic 26" descr="Piggy Bank with solid fill">
            <a:extLst>
              <a:ext uri="{FF2B5EF4-FFF2-40B4-BE49-F238E27FC236}">
                <a16:creationId xmlns:a16="http://schemas.microsoft.com/office/drawing/2014/main" id="{23DD512B-0E0E-89ED-5A68-169F2E23A1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609" y="3667958"/>
            <a:ext cx="650522" cy="6505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206E3-CDE4-A950-D3A6-47A7612943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95573" y="7640370"/>
            <a:ext cx="2238687" cy="5334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6621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Movie Success Prediction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8165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Predicting movie success using data analysis and machine learning. </a:t>
            </a: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EA0082-0E82-ADAF-4E6A-36E8B039B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6036" y="7784602"/>
            <a:ext cx="2145525" cy="4449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1414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Website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82400" y="3823573"/>
            <a:ext cx="31809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Intuitive Interface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06027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Streamlit provides a user-friendly interface.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533758" y="3823573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Machine Learning Model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06020" y="4520541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Developed in Jupyter Notebook with Python.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0689193" y="3833217"/>
            <a:ext cx="319670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Prediction Factors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309209" y="4406027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input factors and receive predictions.</a:t>
            </a:r>
            <a:endParaRPr lang="en-US" sz="1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352D97-81F1-AF3C-9B86-5E7D286B8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6036" y="7784602"/>
            <a:ext cx="2145525" cy="444998"/>
          </a:xfrm>
          <a:prstGeom prst="rect">
            <a:avLst/>
          </a:prstGeom>
        </p:spPr>
      </p:pic>
      <p:pic>
        <p:nvPicPr>
          <p:cNvPr id="11" name="Graphic 10" descr="Document with solid fill">
            <a:extLst>
              <a:ext uri="{FF2B5EF4-FFF2-40B4-BE49-F238E27FC236}">
                <a16:creationId xmlns:a16="http://schemas.microsoft.com/office/drawing/2014/main" id="{74CFFD6B-30F6-F945-E2C4-12BFA83B1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502" y="3673554"/>
            <a:ext cx="515898" cy="515898"/>
          </a:xfrm>
          <a:prstGeom prst="rect">
            <a:avLst/>
          </a:prstGeom>
        </p:spPr>
      </p:pic>
      <p:pic>
        <p:nvPicPr>
          <p:cNvPr id="13" name="Graphic 12" descr="Brain in head with solid fill">
            <a:extLst>
              <a:ext uri="{FF2B5EF4-FFF2-40B4-BE49-F238E27FC236}">
                <a16:creationId xmlns:a16="http://schemas.microsoft.com/office/drawing/2014/main" id="{C0A88261-ABF9-E78C-6BDA-CB06D281E1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8071" y="3743741"/>
            <a:ext cx="515898" cy="515898"/>
          </a:xfrm>
          <a:prstGeom prst="rect">
            <a:avLst/>
          </a:prstGeom>
        </p:spPr>
      </p:pic>
      <p:pic>
        <p:nvPicPr>
          <p:cNvPr id="15" name="Graphic 14" descr="Send with solid fill">
            <a:extLst>
              <a:ext uri="{FF2B5EF4-FFF2-40B4-BE49-F238E27FC236}">
                <a16:creationId xmlns:a16="http://schemas.microsoft.com/office/drawing/2014/main" id="{4E864381-A63F-2328-AAFF-2784FA589C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3295" y="3743741"/>
            <a:ext cx="515898" cy="5158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15083"/>
            <a:ext cx="573321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 Process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761059"/>
            <a:ext cx="4371261" cy="8665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4884" y="39525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Collection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70" y="2761059"/>
            <a:ext cx="4371261" cy="8665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46144" y="39525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Cleaning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830" y="2761059"/>
            <a:ext cx="4371261" cy="8665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7405" y="3952518"/>
            <a:ext cx="339280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Preprocessing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4850249"/>
            <a:ext cx="4371261" cy="86653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74884" y="6041707"/>
            <a:ext cx="33563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Classifier Selection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9570" y="4850249"/>
            <a:ext cx="4371261" cy="86653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346144" y="60417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Building</a:t>
            </a:r>
            <a:endParaRPr lang="en-US" sz="22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0830" y="4850249"/>
            <a:ext cx="4371261" cy="86653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9717405" y="60417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Prediction</a:t>
            </a:r>
            <a:endParaRPr lang="en-US" sz="2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1817E7-3E22-13ED-85A6-1D99683EA3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06036" y="7784602"/>
            <a:ext cx="2145525" cy="4449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8" y="1332429"/>
            <a:ext cx="655689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Comparison Table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567226"/>
            <a:ext cx="7627382" cy="3542348"/>
          </a:xfrm>
          <a:prstGeom prst="roundRect">
            <a:avLst>
              <a:gd name="adj" fmla="val 25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929" y="2574846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2980" y="2712363"/>
            <a:ext cx="10853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2509123" y="2712363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Accuracy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031456" y="2712363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Precision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5553789" y="2712363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Recall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076123" y="2712363"/>
            <a:ext cx="10853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F1-Score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65929" y="3196590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82979" y="3334107"/>
            <a:ext cx="130956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Logistic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Regression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2509123" y="3334107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75.30%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4031456" y="3334107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76.27%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5553789" y="3334107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75.30%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076123" y="3334107"/>
            <a:ext cx="10853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74.25%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765929" y="4165044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82980" y="4302562"/>
            <a:ext cx="10853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Decision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Tree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2509123" y="4302562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70.33%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4031456" y="4302562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70.27%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5553789" y="4302562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70.33%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7076123" y="4302562"/>
            <a:ext cx="10853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70.30%</a:t>
            </a:r>
            <a:endParaRPr lang="en-US" sz="1700" dirty="0"/>
          </a:p>
        </p:txBody>
      </p:sp>
      <p:sp>
        <p:nvSpPr>
          <p:cNvPr id="23" name="Shape 20"/>
          <p:cNvSpPr/>
          <p:nvPr/>
        </p:nvSpPr>
        <p:spPr>
          <a:xfrm>
            <a:off x="765929" y="5133499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982980" y="5271016"/>
            <a:ext cx="10853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Random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Forest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2509123" y="5271016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76.37%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4031456" y="5271016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76.34%</a:t>
            </a:r>
            <a:endParaRPr lang="en-US" sz="1700" dirty="0"/>
          </a:p>
        </p:txBody>
      </p:sp>
      <p:sp>
        <p:nvSpPr>
          <p:cNvPr id="27" name="Text 24"/>
          <p:cNvSpPr/>
          <p:nvPr/>
        </p:nvSpPr>
        <p:spPr>
          <a:xfrm>
            <a:off x="5553789" y="5271016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76.37%</a:t>
            </a:r>
            <a:endParaRPr lang="en-US" sz="1700" dirty="0"/>
          </a:p>
        </p:txBody>
      </p:sp>
      <p:sp>
        <p:nvSpPr>
          <p:cNvPr id="28" name="Text 25"/>
          <p:cNvSpPr/>
          <p:nvPr/>
        </p:nvSpPr>
        <p:spPr>
          <a:xfrm>
            <a:off x="7076123" y="5271016"/>
            <a:ext cx="10853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76.02%</a:t>
            </a:r>
            <a:endParaRPr lang="en-US" sz="1700" dirty="0"/>
          </a:p>
        </p:txBody>
      </p:sp>
      <p:sp>
        <p:nvSpPr>
          <p:cNvPr id="29" name="Text 26"/>
          <p:cNvSpPr/>
          <p:nvPr/>
        </p:nvSpPr>
        <p:spPr>
          <a:xfrm>
            <a:off x="758309" y="635329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RandomForestClassifier performed best. It achieved 76.37% accuracy.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</TotalTime>
  <Words>886</Words>
  <Application>Microsoft Office PowerPoint</Application>
  <PresentationFormat>Custom</PresentationFormat>
  <Paragraphs>181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DM Sans</vt:lpstr>
      <vt:lpstr>Dela Gothic One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Abhinav P</cp:lastModifiedBy>
  <cp:revision>2</cp:revision>
  <dcterms:created xsi:type="dcterms:W3CDTF">2025-02-28T06:04:11Z</dcterms:created>
  <dcterms:modified xsi:type="dcterms:W3CDTF">2025-03-13T15:19:37Z</dcterms:modified>
</cp:coreProperties>
</file>